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51b17eaa4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51b17eaa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51b17eaa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51b17eaa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51b17eaa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51b17eaa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51b17eaa4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51b17eaa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51b17eaa4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51b17eaa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51b17eaa4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51b17eaa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51b17eaa4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951b17eaa4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951b17eaa4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951b17eaa4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51b17eaa4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51b17eaa4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51b17ea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51b17ea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51b17eaa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51b17eaa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51b17eaa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51b17eaa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51b17eaa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51b17eaa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51b17eaa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51b17eaa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51b17eaa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51b17eaa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51b17eaa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51b17eaa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51b17eaa4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51b17eaa4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Career Day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this </a:t>
            </a:r>
            <a:r>
              <a:rPr lang="en">
                <a:solidFill>
                  <a:srgbClr val="9900FF"/>
                </a:solidFill>
              </a:rPr>
              <a:t>Friday</a:t>
            </a:r>
            <a:r>
              <a:rPr lang="en"/>
              <a:t>!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Here are some ideas of what you can dress up like: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want to work at Lundbergs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 rice mill in richvale.</a:t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7975" y="-14305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want to be a professional baseball player . . .</a:t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9875" y="1505875"/>
            <a:ext cx="2188075" cy="244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1325" y="1550575"/>
            <a:ext cx="1952625" cy="235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7556" y="0"/>
            <a:ext cx="252888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8287" y="0"/>
            <a:ext cx="276764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391" y="0"/>
            <a:ext cx="28932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6750" y="847275"/>
            <a:ext cx="4555500" cy="332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